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13.xml"/><Relationship Id="rId12" Type="http://schemas.openxmlformats.org/officeDocument/2006/relationships/slide" Target="slides/slide14.xml"/><Relationship Id="rId13" Type="http://schemas.openxmlformats.org/officeDocument/2006/relationships/slide" Target="slides/slide15.xml"/><Relationship Id="rId14" Type="http://schemas.openxmlformats.org/officeDocument/2006/relationships/slide" Target="slides/slide16.xml"/><Relationship Id="rId15" Type="http://schemas.openxmlformats.org/officeDocument/2006/relationships/slide" Target="slides/slide17.xml"/><Relationship Id="rId16" Type="http://schemas.openxmlformats.org/officeDocument/2006/relationships/slide" Target="slides/slide18.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8.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a:t>
            </a:r>
          </a:p>
        </p:txBody>
      </p:sp>
      <p:pic>
        <p:nvPicPr>
          <p:cNvPr id="7" name="Picture 6" descr="activity_masyarakat.png"/>
          <p:cNvPicPr>
            <a:picLocks noChangeAspect="1"/>
          </p:cNvPicPr>
          <p:nvPr/>
        </p:nvPicPr>
        <p:blipFill>
          <a:blip r:embed="rId3"/>
          <a:stretch>
            <a:fillRect/>
          </a:stretch>
        </p:blipFill>
        <p:spPr>
          <a:xfrm>
            <a:off x="1371600" y="1371600"/>
            <a:ext cx="6400800" cy="950055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a:t>
            </a:r>
          </a:p>
        </p:txBody>
      </p:sp>
      <p:pic>
        <p:nvPicPr>
          <p:cNvPr id="7" name="Picture 6" descr="activity_petugas.png"/>
          <p:cNvPicPr>
            <a:picLocks noChangeAspect="1"/>
          </p:cNvPicPr>
          <p:nvPr/>
        </p:nvPicPr>
        <p:blipFill>
          <a:blip r:embed="rId3"/>
          <a:stretch>
            <a:fillRect/>
          </a:stretch>
        </p:blipFill>
        <p:spPr>
          <a:xfrm>
            <a:off x="1371600" y="1371600"/>
            <a:ext cx="6400800" cy="950055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(Masyarakat &amp; Petugas)</a:t>
            </a:r>
          </a:p>
        </p:txBody>
      </p:sp>
      <p:pic>
        <p:nvPicPr>
          <p:cNvPr id="7" name="Picture 6" descr="class_diagram.png"/>
          <p:cNvPicPr>
            <a:picLocks noChangeAspect="1"/>
          </p:cNvPicPr>
          <p:nvPr/>
        </p:nvPicPr>
        <p:blipFill>
          <a:blip r:embed="rId2"/>
          <a:stretch>
            <a:fillRect/>
          </a:stretch>
        </p:blipFill>
        <p:spPr>
          <a:xfrm>
            <a:off x="457200" y="1645920"/>
            <a:ext cx="11247120" cy="8053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txBody>
          <a:bodyPr/>
          <a:p/>
        </p:txBody>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(Masyarakat &amp; Petugas)</a:t>
            </a:r>
          </a:p>
        </p:txBody>
      </p:sp>
      <p:pic>
        <p:nvPicPr>
          <p:cNvPr id="7" name="Picture 6" descr="use_case_diagram.png"/>
          <p:cNvPicPr>
            <a:picLocks noChangeAspect="1"/>
          </p:cNvPicPr>
          <p:nvPr/>
        </p:nvPicPr>
        <p:blipFill>
          <a:blip r:embed="rId2"/>
          <a:stretch>
            <a:fillRect/>
          </a:stretch>
        </p:blipFill>
        <p:spPr>
          <a:xfrm>
            <a:off x="731520" y="1645920"/>
            <a:ext cx="10515600" cy="87926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